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58" r:id="rId10"/>
    <p:sldId id="262" r:id="rId11"/>
    <p:sldId id="263" r:id="rId12"/>
    <p:sldId id="264" r:id="rId13"/>
    <p:sldId id="265" r:id="rId14"/>
    <p:sldId id="261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/>
    <p:restoredTop sz="94615"/>
  </p:normalViewPr>
  <p:slideViewPr>
    <p:cSldViewPr snapToGrid="0" snapToObjects="1">
      <p:cViewPr varScale="1">
        <p:scale>
          <a:sx n="241" d="100"/>
          <a:sy n="241" d="100"/>
        </p:scale>
        <p:origin x="40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4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6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9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66AC-77C7-BD4E-AA4E-78B1A9096DF5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5AAB-02B5-9246-BE60-B94F1066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8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357740" y="3405440"/>
            <a:ext cx="327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5B"/>
                </a:solidFill>
                <a:latin typeface="Century Gothic"/>
                <a:cs typeface="Century Gothic"/>
              </a:rPr>
              <a:t>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401072" y="3948997"/>
            <a:ext cx="3101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205B"/>
                </a:solidFill>
                <a:latin typeface="Century Gothic"/>
                <a:cs typeface="Century Gothic"/>
              </a:rPr>
              <a:t>date</a:t>
            </a:r>
            <a:endParaRPr lang="en-US" sz="1600" dirty="0">
              <a:solidFill>
                <a:srgbClr val="00205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283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623329" y="2855945"/>
            <a:ext cx="817742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623329" y="2199663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147505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623329" y="2855945"/>
            <a:ext cx="817742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623329" y="2199663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316219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623329" y="2855945"/>
            <a:ext cx="817742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623329" y="2199663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251359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623329" y="2855945"/>
            <a:ext cx="817742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623329" y="2199663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301394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614678" y="751006"/>
            <a:ext cx="4532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>Heading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614678" y="1393922"/>
            <a:ext cx="7419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</a:p>
          <a:p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</a:p>
          <a:p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.  </a:t>
            </a:r>
          </a:p>
          <a:p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384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26B381-F6AA-5F43-A62C-EC390BA69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254E8-9A3B-2641-85DE-8991A271FB6D}"/>
              </a:ext>
            </a:extLst>
          </p:cNvPr>
          <p:cNvSpPr txBox="1"/>
          <p:nvPr/>
        </p:nvSpPr>
        <p:spPr>
          <a:xfrm>
            <a:off x="614678" y="751006"/>
            <a:ext cx="4532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CE464-82F5-0E43-AA43-88185D6E3443}"/>
              </a:ext>
            </a:extLst>
          </p:cNvPr>
          <p:cNvSpPr txBox="1"/>
          <p:nvPr/>
        </p:nvSpPr>
        <p:spPr>
          <a:xfrm>
            <a:off x="614678" y="1393922"/>
            <a:ext cx="7419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Lorem ipsum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 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763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A_health_ppt_template_16-9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3320486" y="1231752"/>
            <a:ext cx="548332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3320486" y="558022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185906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3320486" y="1231752"/>
            <a:ext cx="548332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3320486" y="558022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369689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3320486" y="1231752"/>
            <a:ext cx="548332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3320486" y="558022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216057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3320486" y="1231752"/>
            <a:ext cx="548332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3320486" y="558022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269176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3320486" y="1231752"/>
            <a:ext cx="548332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3320486" y="558022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306479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A_health_ppt_template_16-9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3320486" y="1231752"/>
            <a:ext cx="548332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3320486" y="558022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276291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3320486" y="1231752"/>
            <a:ext cx="548332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3320486" y="558022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1911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_health_ppt_template_16-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0B830-9231-C54D-B0AC-400BE57FA90E}"/>
              </a:ext>
            </a:extLst>
          </p:cNvPr>
          <p:cNvSpPr txBox="1"/>
          <p:nvPr/>
        </p:nvSpPr>
        <p:spPr>
          <a:xfrm>
            <a:off x="623329" y="2855945"/>
            <a:ext cx="817742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Lorem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ipsum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dolar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CEAB6-C4BE-9C4D-BFFF-FF9071E35E45}"/>
              </a:ext>
            </a:extLst>
          </p:cNvPr>
          <p:cNvSpPr txBox="1"/>
          <p:nvPr/>
        </p:nvSpPr>
        <p:spPr>
          <a:xfrm>
            <a:off x="623329" y="2199663"/>
            <a:ext cx="3050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B"/>
                </a:solidFill>
                <a:latin typeface="Century Gothic"/>
                <a:cs typeface="Century Gothic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265651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806</Words>
  <Application>Microsoft Macintosh PowerPoint</Application>
  <PresentationFormat>On-screen Show (16:9)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Alabama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Katz</dc:creator>
  <cp:lastModifiedBy>Microsoft Office User</cp:lastModifiedBy>
  <cp:revision>6</cp:revision>
  <dcterms:created xsi:type="dcterms:W3CDTF">2019-05-28T13:51:23Z</dcterms:created>
  <dcterms:modified xsi:type="dcterms:W3CDTF">2019-08-08T18:48:44Z</dcterms:modified>
</cp:coreProperties>
</file>